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6" r:id="rId3"/>
  </p:sldIdLst>
  <p:sldSz cx="6858000" cy="9144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1" autoAdjust="0"/>
  </p:normalViewPr>
  <p:slideViewPr>
    <p:cSldViewPr snapToGrid="0" snapToObjects="1">
      <p:cViewPr varScale="1">
        <p:scale>
          <a:sx n="86" d="100"/>
          <a:sy n="86" d="100"/>
        </p:scale>
        <p:origin x="2928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E97B5E9-AD17-4423-B70C-5F76AA52C6E3}" type="datetimeFigureOut">
              <a:rPr kumimoji="1" lang="ja-JP" altLang="en-US" smtClean="0"/>
              <a:pPr/>
              <a:t>2020/6/19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C225F1A6-AC64-44B7-AE11-FDFF32FA3BE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5F1A6-AC64-44B7-AE11-FDFF32FA3BE1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8D15C-AE59-4ACF-B6F7-028273F40F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2139B-FA39-4184-88AC-40AB4FDEE8C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8066F-FA29-4A1B-BDA4-582A8288C22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D05FC-5B6F-4DE2-A5C0-1309B5C6E5D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E4603-2674-4BA0-A26D-C75927D7A4A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910B6-CC0A-44F0-99D8-3CFD46755D5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C9BB2-4042-4520-BF60-34CDBE9C9D4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0DC52-959F-4D36-83E6-ADA81DB3443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0FDAE-1159-4B8F-88FA-B95C7C28289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74026-BF86-47CB-9A6A-1F3E849DDF6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BE35A-6119-4C51-92FB-99D0FEDC994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1A557D8-A31F-4BCA-AC31-E0184AA4DFA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2" name="Text Box 1220"/>
          <p:cNvSpPr txBox="1">
            <a:spLocks noChangeArrowheads="1"/>
          </p:cNvSpPr>
          <p:nvPr/>
        </p:nvSpPr>
        <p:spPr bwMode="auto">
          <a:xfrm>
            <a:off x="3387916" y="864313"/>
            <a:ext cx="1078741" cy="4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発行年月日：</a:t>
            </a:r>
          </a:p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注文番号：</a:t>
            </a:r>
          </a:p>
        </p:txBody>
      </p:sp>
      <p:sp>
        <p:nvSpPr>
          <p:cNvPr id="4293" name="Text Box 1221"/>
          <p:cNvSpPr txBox="1">
            <a:spLocks noChangeArrowheads="1"/>
          </p:cNvSpPr>
          <p:nvPr/>
        </p:nvSpPr>
        <p:spPr bwMode="auto">
          <a:xfrm>
            <a:off x="530225" y="7710300"/>
            <a:ext cx="5770562" cy="130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100" b="1" dirty="0">
                <a:solidFill>
                  <a:srgbClr val="009900"/>
                </a:solidFill>
              </a:rPr>
              <a:t>　　　　　　　　　　　　　　　　　　　　　</a:t>
            </a:r>
            <a:r>
              <a:rPr lang="ja-JP" altLang="en-US" sz="1100" dirty="0">
                <a:ea typeface="ＭＳ 明朝" pitchFamily="17" charset="-128"/>
              </a:rPr>
              <a:t>受注番号　　　　　　　　　　　　　　年　　月　　日</a:t>
            </a:r>
          </a:p>
          <a:p>
            <a:pPr>
              <a:spcBef>
                <a:spcPct val="50000"/>
              </a:spcBef>
            </a:pPr>
            <a:r>
              <a:rPr lang="ja-JP" altLang="en-US" sz="1100" dirty="0">
                <a:ea typeface="ＭＳ 明朝" pitchFamily="17" charset="-128"/>
              </a:rPr>
              <a:t>　　　　　　　　　　　　　　　　　　　　　　　　住　所：福岡市早良区干隈</a:t>
            </a:r>
            <a:r>
              <a:rPr lang="en-US" altLang="ja-JP" sz="1100" dirty="0">
                <a:ea typeface="ＭＳ 明朝" pitchFamily="17" charset="-128"/>
              </a:rPr>
              <a:t>3-2-15</a:t>
            </a:r>
          </a:p>
          <a:p>
            <a:pPr>
              <a:spcBef>
                <a:spcPct val="50000"/>
              </a:spcBef>
            </a:pPr>
            <a:r>
              <a:rPr lang="ja-JP" altLang="en-US" sz="1100" u="sng" dirty="0">
                <a:ea typeface="ＭＳ 明朝" pitchFamily="17" charset="-128"/>
              </a:rPr>
              <a:t>　　　　　　　　　　　　　　　　御中</a:t>
            </a:r>
            <a:r>
              <a:rPr lang="ja-JP" altLang="en-US" sz="1100" dirty="0">
                <a:ea typeface="ＭＳ 明朝" pitchFamily="17" charset="-128"/>
              </a:rPr>
              <a:t>　　　　　　</a:t>
            </a:r>
            <a:r>
              <a:rPr lang="en-US" altLang="ja-JP" sz="1200" dirty="0">
                <a:ea typeface="ＭＳ 明朝" pitchFamily="17" charset="-128"/>
              </a:rPr>
              <a:t>TEL</a:t>
            </a:r>
            <a:r>
              <a:rPr lang="ja-JP" altLang="en-US" sz="1200" dirty="0">
                <a:ea typeface="ＭＳ 明朝" pitchFamily="17" charset="-128"/>
              </a:rPr>
              <a:t>＆</a:t>
            </a:r>
            <a:r>
              <a:rPr lang="en-US" altLang="ja-JP" sz="1200" dirty="0">
                <a:ea typeface="ＭＳ 明朝" pitchFamily="17" charset="-128"/>
              </a:rPr>
              <a:t>FAX </a:t>
            </a:r>
            <a:r>
              <a:rPr lang="ja-JP" altLang="en-US" sz="1200" dirty="0">
                <a:ea typeface="ＭＳ 明朝" pitchFamily="17" charset="-128"/>
              </a:rPr>
              <a:t>：</a:t>
            </a:r>
            <a:r>
              <a:rPr lang="en-US" altLang="ja-JP" sz="1200" dirty="0">
                <a:ea typeface="ＭＳ 明朝" pitchFamily="17" charset="-128"/>
              </a:rPr>
              <a:t>092-863-6061</a:t>
            </a:r>
            <a:endParaRPr lang="ja-JP" altLang="en-US" sz="1200" dirty="0">
              <a:ea typeface="ＭＳ 明朝" pitchFamily="17" charset="-128"/>
            </a:endParaRPr>
          </a:p>
          <a:p>
            <a:pPr>
              <a:spcBef>
                <a:spcPct val="50000"/>
              </a:spcBef>
            </a:pPr>
            <a:r>
              <a:rPr lang="ja-JP" altLang="en-US" sz="1100" dirty="0">
                <a:ea typeface="ＭＳ 明朝" pitchFamily="17" charset="-128"/>
              </a:rPr>
              <a:t>　　　　　　　　　　　　　　　　　　　　　　　　会社名：山崎スポーツ　　　　　　　　　　　　　　　　　　　　　　</a:t>
            </a:r>
            <a:endParaRPr lang="en-US" altLang="ja-JP" sz="1100" dirty="0">
              <a:ea typeface="ＭＳ 明朝" pitchFamily="17" charset="-128"/>
            </a:endParaRPr>
          </a:p>
          <a:p>
            <a:pPr>
              <a:spcBef>
                <a:spcPct val="50000"/>
              </a:spcBef>
            </a:pPr>
            <a:r>
              <a:rPr lang="ja-JP" altLang="en-US" sz="1100" dirty="0">
                <a:ea typeface="ＭＳ 明朝" pitchFamily="17" charset="-128"/>
              </a:rPr>
              <a:t>上記品名の注文確かに承りました。　　　　　　　　担当者：　　　　　　　　　　印</a:t>
            </a:r>
          </a:p>
        </p:txBody>
      </p:sp>
      <p:sp>
        <p:nvSpPr>
          <p:cNvPr id="4295" name="Text Box 1223"/>
          <p:cNvSpPr txBox="1">
            <a:spLocks noChangeArrowheads="1"/>
          </p:cNvSpPr>
          <p:nvPr/>
        </p:nvSpPr>
        <p:spPr bwMode="auto">
          <a:xfrm>
            <a:off x="554038" y="358775"/>
            <a:ext cx="1184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spcBef>
                <a:spcPct val="50000"/>
              </a:spcBef>
            </a:pPr>
            <a:r>
              <a:rPr lang="ja-JP" altLang="en-US" sz="2000" dirty="0">
                <a:solidFill>
                  <a:srgbClr val="0099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注文書</a:t>
            </a:r>
            <a:endParaRPr lang="ja-JP" altLang="en-US" sz="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303" name="Line 1231"/>
          <p:cNvSpPr>
            <a:spLocks noChangeShapeType="1"/>
          </p:cNvSpPr>
          <p:nvPr/>
        </p:nvSpPr>
        <p:spPr bwMode="auto">
          <a:xfrm>
            <a:off x="547687" y="7430978"/>
            <a:ext cx="5762625" cy="0"/>
          </a:xfrm>
          <a:prstGeom prst="line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4304" name="Line 1232"/>
          <p:cNvSpPr>
            <a:spLocks noChangeShapeType="1"/>
          </p:cNvSpPr>
          <p:nvPr/>
        </p:nvSpPr>
        <p:spPr bwMode="auto">
          <a:xfrm>
            <a:off x="549275" y="755650"/>
            <a:ext cx="5761038" cy="0"/>
          </a:xfrm>
          <a:prstGeom prst="line">
            <a:avLst/>
          </a:prstGeom>
          <a:noFill/>
          <a:ln w="57150" cmpd="thickThin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4685" name="Group 16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215217"/>
              </p:ext>
            </p:extLst>
          </p:nvPr>
        </p:nvGraphicFramePr>
        <p:xfrm>
          <a:off x="547688" y="6841183"/>
          <a:ext cx="3843337" cy="426720"/>
        </p:xfrm>
        <a:graphic>
          <a:graphicData uri="http://schemas.openxmlformats.org/drawingml/2006/table">
            <a:tbl>
              <a:tblPr/>
              <a:tblGrid>
                <a:gridCol w="652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納品期限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注文書有効期限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納品場所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731" name="Group 16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876701"/>
              </p:ext>
            </p:extLst>
          </p:nvPr>
        </p:nvGraphicFramePr>
        <p:xfrm>
          <a:off x="5002212" y="6827185"/>
          <a:ext cx="1298575" cy="428625"/>
        </p:xfrm>
        <a:graphic>
          <a:graphicData uri="http://schemas.openxmlformats.org/drawingml/2006/table">
            <a:tbl>
              <a:tblPr/>
              <a:tblGrid>
                <a:gridCol w="43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732" name="Rectangle 1660"/>
          <p:cNvSpPr>
            <a:spLocks noChangeArrowheads="1"/>
          </p:cNvSpPr>
          <p:nvPr/>
        </p:nvSpPr>
        <p:spPr bwMode="auto">
          <a:xfrm>
            <a:off x="557213" y="7500938"/>
            <a:ext cx="1335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0099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ＭＳ ゴシック" pitchFamily="49" charset="-128"/>
              </a:rPr>
              <a:t>注文請書</a:t>
            </a:r>
            <a:r>
              <a:rPr lang="ja-JP" altLang="en-US" b="1" dirty="0">
                <a:solidFill>
                  <a:srgbClr val="009900"/>
                </a:solidFill>
                <a:ea typeface="ＭＳ ゴシック" pitchFamily="49" charset="-128"/>
              </a:rPr>
              <a:t>　</a:t>
            </a:r>
          </a:p>
        </p:txBody>
      </p:sp>
      <p:sp>
        <p:nvSpPr>
          <p:cNvPr id="4733" name="Text Box 1661"/>
          <p:cNvSpPr txBox="1">
            <a:spLocks noChangeArrowheads="1"/>
          </p:cNvSpPr>
          <p:nvPr/>
        </p:nvSpPr>
        <p:spPr bwMode="auto">
          <a:xfrm>
            <a:off x="4742597" y="861811"/>
            <a:ext cx="1575653" cy="4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　　年　　月　　日</a:t>
            </a:r>
          </a:p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［］</a:t>
            </a:r>
          </a:p>
        </p:txBody>
      </p:sp>
      <p:sp>
        <p:nvSpPr>
          <p:cNvPr id="4734" name="Text Box 1662"/>
          <p:cNvSpPr txBox="1">
            <a:spLocks noChangeArrowheads="1"/>
          </p:cNvSpPr>
          <p:nvPr/>
        </p:nvSpPr>
        <p:spPr bwMode="auto">
          <a:xfrm>
            <a:off x="3387916" y="1382713"/>
            <a:ext cx="982638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球団名：</a:t>
            </a:r>
          </a:p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担当者：</a:t>
            </a:r>
            <a:endParaRPr lang="en-US" altLang="ja-JP" sz="1100" b="1" dirty="0">
              <a:ea typeface="ＭＳ ゴシック" pitchFamily="49" charset="-128"/>
            </a:endParaRPr>
          </a:p>
          <a:p>
            <a:pPr algn="dist">
              <a:spcBef>
                <a:spcPct val="20000"/>
              </a:spcBef>
            </a:pPr>
            <a:r>
              <a:rPr lang="ja-JP" altLang="en-US" sz="1100" b="1" dirty="0">
                <a:ea typeface="ＭＳ ゴシック" pitchFamily="49" charset="-128"/>
              </a:rPr>
              <a:t>住　所：</a:t>
            </a:r>
            <a:endParaRPr lang="en-US" altLang="ja-JP" sz="1100" b="1" dirty="0">
              <a:ea typeface="ＭＳ ゴシック" pitchFamily="49" charset="-128"/>
            </a:endParaRPr>
          </a:p>
          <a:p>
            <a:pPr algn="dist">
              <a:spcBef>
                <a:spcPct val="20000"/>
              </a:spcBef>
            </a:pPr>
            <a:endParaRPr lang="en-US" altLang="ja-JP" sz="1100" b="1" dirty="0">
              <a:ea typeface="ＭＳ ゴシック" pitchFamily="49" charset="-128"/>
            </a:endParaRPr>
          </a:p>
          <a:p>
            <a:pPr algn="dist">
              <a:spcBef>
                <a:spcPct val="20000"/>
              </a:spcBef>
            </a:pPr>
            <a:r>
              <a:rPr lang="en-US" altLang="ja-JP" sz="1100" b="1" dirty="0">
                <a:ea typeface="ＭＳ ゴシック" pitchFamily="49" charset="-128"/>
              </a:rPr>
              <a:t>TEL</a:t>
            </a:r>
            <a:r>
              <a:rPr lang="ja-JP" altLang="en-US" sz="1100" b="1" dirty="0">
                <a:ea typeface="ＭＳ ゴシック" pitchFamily="49" charset="-128"/>
              </a:rPr>
              <a:t>：</a:t>
            </a:r>
          </a:p>
          <a:p>
            <a:pPr algn="dist">
              <a:spcBef>
                <a:spcPct val="20000"/>
              </a:spcBef>
            </a:pPr>
            <a:r>
              <a:rPr lang="en-US" altLang="ja-JP" sz="1100" b="1" dirty="0">
                <a:ea typeface="ＭＳ ゴシック" pitchFamily="49" charset="-128"/>
              </a:rPr>
              <a:t>FAX</a:t>
            </a:r>
            <a:r>
              <a:rPr lang="ja-JP" altLang="en-US" sz="1100" b="1" dirty="0">
                <a:ea typeface="ＭＳ ゴシック" pitchFamily="49" charset="-128"/>
              </a:rPr>
              <a:t>：</a:t>
            </a:r>
          </a:p>
        </p:txBody>
      </p:sp>
      <p:graphicFrame>
        <p:nvGraphicFramePr>
          <p:cNvPr id="4779" name="Group 17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715898"/>
              </p:ext>
            </p:extLst>
          </p:nvPr>
        </p:nvGraphicFramePr>
        <p:xfrm>
          <a:off x="561976" y="847725"/>
          <a:ext cx="2686192" cy="1786293"/>
        </p:xfrm>
        <a:graphic>
          <a:graphicData uri="http://schemas.openxmlformats.org/drawingml/2006/table">
            <a:tbl>
              <a:tblPr/>
              <a:tblGrid>
                <a:gridCol w="2686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pitchFamily="17" charset="-128"/>
                        </a:rPr>
                        <a:t>フレッシュリーグ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明朝" pitchFamily="17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pitchFamily="17" charset="-128"/>
                        </a:rPr>
                        <a:t>山崎スポーツ　　　　御中</a:t>
                      </a:r>
                    </a:p>
                  </a:txBody>
                  <a:tcPr marL="90000" marR="90000" marT="4680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pitchFamily="17" charset="-128"/>
                        </a:rPr>
                        <a:t>件名：</a:t>
                      </a:r>
                    </a:p>
                  </a:txBody>
                  <a:tcPr marL="90000" marR="90000" marT="4680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pitchFamily="17" charset="-128"/>
                        </a:rPr>
                        <a:t>下記の通り、注文いたします。</a:t>
                      </a:r>
                    </a:p>
                  </a:txBody>
                  <a:tcPr marL="90000" marR="90000" marT="90000" marB="468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7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明朝" pitchFamily="17" charset="-128"/>
                        </a:rPr>
                        <a:t>金額　</a:t>
                      </a:r>
                    </a:p>
                  </a:txBody>
                  <a:tcPr marL="90000" marR="90000" marT="4680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046814"/>
              </p:ext>
            </p:extLst>
          </p:nvPr>
        </p:nvGraphicFramePr>
        <p:xfrm>
          <a:off x="552450" y="2894012"/>
          <a:ext cx="5762625" cy="3862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Worksheet" r:id="rId4" imgW="5705319" imgH="4086396" progId="Excel.Sheet.12">
                  <p:embed/>
                </p:oleObj>
              </mc:Choice>
              <mc:Fallback>
                <p:oleObj name="Worksheet" r:id="rId4" imgW="5705319" imgH="4086396" progId="Excel.Shee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2894012"/>
                        <a:ext cx="5762625" cy="38622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CD9BF41-7998-4880-8B06-D3D34F5F8F99}"/>
              </a:ext>
            </a:extLst>
          </p:cNvPr>
          <p:cNvSpPr/>
          <p:nvPr/>
        </p:nvSpPr>
        <p:spPr>
          <a:xfrm>
            <a:off x="3429000" y="1382712"/>
            <a:ext cx="2879725" cy="1277274"/>
          </a:xfrm>
          <a:prstGeom prst="rect">
            <a:avLst/>
          </a:prstGeom>
          <a:noFill/>
          <a:ln w="127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9599E79-E48C-4F36-815B-7F233D70DC35}"/>
              </a:ext>
            </a:extLst>
          </p:cNvPr>
          <p:cNvCxnSpPr/>
          <p:nvPr/>
        </p:nvCxnSpPr>
        <p:spPr>
          <a:xfrm>
            <a:off x="3429000" y="1617260"/>
            <a:ext cx="2881313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5DA43174-FDB2-4782-8225-F5A11F35AE1E}"/>
              </a:ext>
            </a:extLst>
          </p:cNvPr>
          <p:cNvCxnSpPr/>
          <p:nvPr/>
        </p:nvCxnSpPr>
        <p:spPr>
          <a:xfrm>
            <a:off x="3427412" y="1837902"/>
            <a:ext cx="2881313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578B04D-E675-426A-9BE1-694148FE2554}"/>
              </a:ext>
            </a:extLst>
          </p:cNvPr>
          <p:cNvCxnSpPr/>
          <p:nvPr/>
        </p:nvCxnSpPr>
        <p:spPr>
          <a:xfrm>
            <a:off x="3427412" y="2433851"/>
            <a:ext cx="2881313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A363307E-B1FB-4BE5-A85A-17C3DE8E6436}"/>
              </a:ext>
            </a:extLst>
          </p:cNvPr>
          <p:cNvCxnSpPr/>
          <p:nvPr/>
        </p:nvCxnSpPr>
        <p:spPr>
          <a:xfrm>
            <a:off x="3436937" y="2217762"/>
            <a:ext cx="2881313" cy="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15_chumonsho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0B3EDE2-96AE-4820-8B10-E68120C9D8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注文書</Template>
  <TotalTime>0</TotalTime>
  <Words>174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15_chumonsho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2018-02-28T05:19:14Z</dcterms:created>
  <dcterms:modified xsi:type="dcterms:W3CDTF">2020-06-19T04:45:49Z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TC102862459990</vt:lpwstr>
  </property>
</Properties>
</file>